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70" r:id="rId13"/>
    <p:sldId id="271" r:id="rId14"/>
    <p:sldId id="26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C32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0217E-4EB1-41E4-81B1-4925302A63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4512A3B-7C27-47C8-B414-299B3A4B9D8E}">
      <dgm:prSet/>
      <dgm:spPr/>
      <dgm:t>
        <a:bodyPr/>
        <a:lstStyle/>
        <a:p>
          <a:r>
            <a:rPr lang="en-US" dirty="0"/>
            <a:t>API Demonstration</a:t>
          </a:r>
        </a:p>
      </dgm:t>
    </dgm:pt>
    <dgm:pt modelId="{75098C69-70F5-4F29-94FD-ADFEE3497C62}" type="parTrans" cxnId="{D31CF58C-AAD6-48CF-938E-89D66BADC548}">
      <dgm:prSet/>
      <dgm:spPr/>
      <dgm:t>
        <a:bodyPr/>
        <a:lstStyle/>
        <a:p>
          <a:endParaRPr lang="en-US"/>
        </a:p>
      </dgm:t>
    </dgm:pt>
    <dgm:pt modelId="{A38D239A-8A14-4712-B93E-B54D8CFCD9EA}" type="sibTrans" cxnId="{D31CF58C-AAD6-48CF-938E-89D66BADC548}">
      <dgm:prSet/>
      <dgm:spPr/>
      <dgm:t>
        <a:bodyPr/>
        <a:lstStyle/>
        <a:p>
          <a:endParaRPr lang="en-US"/>
        </a:p>
      </dgm:t>
    </dgm:pt>
    <dgm:pt modelId="{056F2246-8169-4FC2-8C76-6C51B78FD8B6}">
      <dgm:prSet/>
      <dgm:spPr/>
      <dgm:t>
        <a:bodyPr/>
        <a:lstStyle/>
        <a:p>
          <a:r>
            <a:rPr lang="en-US" dirty="0"/>
            <a:t>Website Demonstration</a:t>
          </a:r>
        </a:p>
      </dgm:t>
    </dgm:pt>
    <dgm:pt modelId="{550FDE61-2123-44E6-BDC4-3AA481A5D906}" type="parTrans" cxnId="{7B0C29A9-91EC-44FD-BFF0-EBD9B970E98F}">
      <dgm:prSet/>
      <dgm:spPr/>
      <dgm:t>
        <a:bodyPr/>
        <a:lstStyle/>
        <a:p>
          <a:endParaRPr lang="en-US"/>
        </a:p>
      </dgm:t>
    </dgm:pt>
    <dgm:pt modelId="{3906A6A2-AC54-414C-AE25-9CF9B1311CE8}" type="sibTrans" cxnId="{7B0C29A9-91EC-44FD-BFF0-EBD9B970E98F}">
      <dgm:prSet/>
      <dgm:spPr/>
      <dgm:t>
        <a:bodyPr/>
        <a:lstStyle/>
        <a:p>
          <a:endParaRPr lang="en-US"/>
        </a:p>
      </dgm:t>
    </dgm:pt>
    <dgm:pt modelId="{DB5277A0-F081-4013-A031-EE75A96DA2C8}" type="pres">
      <dgm:prSet presAssocID="{6E90217E-4EB1-41E4-81B1-4925302A636A}" presName="root" presStyleCnt="0">
        <dgm:presLayoutVars>
          <dgm:dir/>
          <dgm:resizeHandles val="exact"/>
        </dgm:presLayoutVars>
      </dgm:prSet>
      <dgm:spPr/>
    </dgm:pt>
    <dgm:pt modelId="{5BE07898-BF68-408D-B7D0-7D0C6204CFA9}" type="pres">
      <dgm:prSet presAssocID="{74512A3B-7C27-47C8-B414-299B3A4B9D8E}" presName="compNode" presStyleCnt="0"/>
      <dgm:spPr/>
    </dgm:pt>
    <dgm:pt modelId="{EE322C07-B514-4F09-9EEB-30776F882620}" type="pres">
      <dgm:prSet presAssocID="{74512A3B-7C27-47C8-B414-299B3A4B9D8E}" presName="bgRect" presStyleLbl="bgShp" presStyleIdx="0" presStyleCnt="2"/>
      <dgm:spPr/>
    </dgm:pt>
    <dgm:pt modelId="{CD8663F2-3817-41F7-BD33-C02475A6099B}" type="pres">
      <dgm:prSet presAssocID="{74512A3B-7C27-47C8-B414-299B3A4B9D8E}" presName="iconRect" presStyleLbl="node1" presStyleIdx="0" presStyleCnt="2"/>
      <dgm:spPr>
        <a:blipFill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990E371-EBA1-43E0-91F9-7CEEA940DDFF}" type="pres">
      <dgm:prSet presAssocID="{74512A3B-7C27-47C8-B414-299B3A4B9D8E}" presName="spaceRect" presStyleCnt="0"/>
      <dgm:spPr/>
    </dgm:pt>
    <dgm:pt modelId="{D5EEC0AE-081E-467C-9DB2-0F24C89D4828}" type="pres">
      <dgm:prSet presAssocID="{74512A3B-7C27-47C8-B414-299B3A4B9D8E}" presName="parTx" presStyleLbl="revTx" presStyleIdx="0" presStyleCnt="2">
        <dgm:presLayoutVars>
          <dgm:chMax val="0"/>
          <dgm:chPref val="0"/>
        </dgm:presLayoutVars>
      </dgm:prSet>
      <dgm:spPr/>
    </dgm:pt>
    <dgm:pt modelId="{27780183-1023-4BEB-9D24-4F953A684336}" type="pres">
      <dgm:prSet presAssocID="{A38D239A-8A14-4712-B93E-B54D8CFCD9EA}" presName="sibTrans" presStyleCnt="0"/>
      <dgm:spPr/>
    </dgm:pt>
    <dgm:pt modelId="{2A314AA7-5DA1-4CA6-901C-599D9D3986C8}" type="pres">
      <dgm:prSet presAssocID="{056F2246-8169-4FC2-8C76-6C51B78FD8B6}" presName="compNode" presStyleCnt="0"/>
      <dgm:spPr/>
    </dgm:pt>
    <dgm:pt modelId="{ED1F2330-B16D-41B6-953B-7E4A9E80F9E8}" type="pres">
      <dgm:prSet presAssocID="{056F2246-8169-4FC2-8C76-6C51B78FD8B6}" presName="bgRect" presStyleLbl="bgShp" presStyleIdx="1" presStyleCnt="2"/>
      <dgm:spPr/>
    </dgm:pt>
    <dgm:pt modelId="{08C8DAA2-84CA-4772-ADD2-B5DA8EC39AF3}" type="pres">
      <dgm:prSet presAssocID="{056F2246-8169-4FC2-8C76-6C51B78FD8B6}" presName="iconRect" presStyleLbl="node1" presStyleIdx="1" presStyleCnt="2"/>
      <dgm:spPr>
        <a:blipFill>
          <a:blip xmlns:r="http://schemas.openxmlformats.org/officeDocument/2006/relationships"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7AC69F4-E889-423E-84C2-BAC2FA0A39C0}" type="pres">
      <dgm:prSet presAssocID="{056F2246-8169-4FC2-8C76-6C51B78FD8B6}" presName="spaceRect" presStyleCnt="0"/>
      <dgm:spPr/>
    </dgm:pt>
    <dgm:pt modelId="{6BF88C02-83CC-43EE-9429-75564BBB08E9}" type="pres">
      <dgm:prSet presAssocID="{056F2246-8169-4FC2-8C76-6C51B78FD8B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31CF58C-AAD6-48CF-938E-89D66BADC548}" srcId="{6E90217E-4EB1-41E4-81B1-4925302A636A}" destId="{74512A3B-7C27-47C8-B414-299B3A4B9D8E}" srcOrd="0" destOrd="0" parTransId="{75098C69-70F5-4F29-94FD-ADFEE3497C62}" sibTransId="{A38D239A-8A14-4712-B93E-B54D8CFCD9EA}"/>
    <dgm:cxn modelId="{73BD1A90-466C-46E3-8C5D-1E23F195F8D8}" type="presOf" srcId="{74512A3B-7C27-47C8-B414-299B3A4B9D8E}" destId="{D5EEC0AE-081E-467C-9DB2-0F24C89D4828}" srcOrd="0" destOrd="0" presId="urn:microsoft.com/office/officeart/2018/2/layout/IconVerticalSolidList"/>
    <dgm:cxn modelId="{7B0C29A9-91EC-44FD-BFF0-EBD9B970E98F}" srcId="{6E90217E-4EB1-41E4-81B1-4925302A636A}" destId="{056F2246-8169-4FC2-8C76-6C51B78FD8B6}" srcOrd="1" destOrd="0" parTransId="{550FDE61-2123-44E6-BDC4-3AA481A5D906}" sibTransId="{3906A6A2-AC54-414C-AE25-9CF9B1311CE8}"/>
    <dgm:cxn modelId="{DFEEE0C1-1C0D-42C7-BA77-CA3835C0B699}" type="presOf" srcId="{056F2246-8169-4FC2-8C76-6C51B78FD8B6}" destId="{6BF88C02-83CC-43EE-9429-75564BBB08E9}" srcOrd="0" destOrd="0" presId="urn:microsoft.com/office/officeart/2018/2/layout/IconVerticalSolidList"/>
    <dgm:cxn modelId="{D11611D9-3C85-4BF0-BF51-9170EC1E46F8}" type="presOf" srcId="{6E90217E-4EB1-41E4-81B1-4925302A636A}" destId="{DB5277A0-F081-4013-A031-EE75A96DA2C8}" srcOrd="0" destOrd="0" presId="urn:microsoft.com/office/officeart/2018/2/layout/IconVerticalSolidList"/>
    <dgm:cxn modelId="{9BEA1586-4F5B-4FED-9222-F750A8F89783}" type="presParOf" srcId="{DB5277A0-F081-4013-A031-EE75A96DA2C8}" destId="{5BE07898-BF68-408D-B7D0-7D0C6204CFA9}" srcOrd="0" destOrd="0" presId="urn:microsoft.com/office/officeart/2018/2/layout/IconVerticalSolidList"/>
    <dgm:cxn modelId="{BBC9A174-7ACD-4D35-A92C-12FADCF62DE8}" type="presParOf" srcId="{5BE07898-BF68-408D-B7D0-7D0C6204CFA9}" destId="{EE322C07-B514-4F09-9EEB-30776F882620}" srcOrd="0" destOrd="0" presId="urn:microsoft.com/office/officeart/2018/2/layout/IconVerticalSolidList"/>
    <dgm:cxn modelId="{CF27337D-6B29-4EFB-AB49-E96132ECE7C9}" type="presParOf" srcId="{5BE07898-BF68-408D-B7D0-7D0C6204CFA9}" destId="{CD8663F2-3817-41F7-BD33-C02475A6099B}" srcOrd="1" destOrd="0" presId="urn:microsoft.com/office/officeart/2018/2/layout/IconVerticalSolidList"/>
    <dgm:cxn modelId="{AE0F827F-5412-4654-B591-D9A91279DE16}" type="presParOf" srcId="{5BE07898-BF68-408D-B7D0-7D0C6204CFA9}" destId="{E990E371-EBA1-43E0-91F9-7CEEA940DDFF}" srcOrd="2" destOrd="0" presId="urn:microsoft.com/office/officeart/2018/2/layout/IconVerticalSolidList"/>
    <dgm:cxn modelId="{50A1C3F7-DA3A-4C8B-B92A-F1B1A2C4606D}" type="presParOf" srcId="{5BE07898-BF68-408D-B7D0-7D0C6204CFA9}" destId="{D5EEC0AE-081E-467C-9DB2-0F24C89D4828}" srcOrd="3" destOrd="0" presId="urn:microsoft.com/office/officeart/2018/2/layout/IconVerticalSolidList"/>
    <dgm:cxn modelId="{5E6046A1-0614-4937-9A7D-107216891EEE}" type="presParOf" srcId="{DB5277A0-F081-4013-A031-EE75A96DA2C8}" destId="{27780183-1023-4BEB-9D24-4F953A684336}" srcOrd="1" destOrd="0" presId="urn:microsoft.com/office/officeart/2018/2/layout/IconVerticalSolidList"/>
    <dgm:cxn modelId="{1F1CC25C-253E-41D0-97E9-EA468F4C4885}" type="presParOf" srcId="{DB5277A0-F081-4013-A031-EE75A96DA2C8}" destId="{2A314AA7-5DA1-4CA6-901C-599D9D3986C8}" srcOrd="2" destOrd="0" presId="urn:microsoft.com/office/officeart/2018/2/layout/IconVerticalSolidList"/>
    <dgm:cxn modelId="{522DFB9C-CB63-47AB-A96A-25F97F4E9043}" type="presParOf" srcId="{2A314AA7-5DA1-4CA6-901C-599D9D3986C8}" destId="{ED1F2330-B16D-41B6-953B-7E4A9E80F9E8}" srcOrd="0" destOrd="0" presId="urn:microsoft.com/office/officeart/2018/2/layout/IconVerticalSolidList"/>
    <dgm:cxn modelId="{9DA5D0B3-D967-4286-A660-30993D905305}" type="presParOf" srcId="{2A314AA7-5DA1-4CA6-901C-599D9D3986C8}" destId="{08C8DAA2-84CA-4772-ADD2-B5DA8EC39AF3}" srcOrd="1" destOrd="0" presId="urn:microsoft.com/office/officeart/2018/2/layout/IconVerticalSolidList"/>
    <dgm:cxn modelId="{AD03804D-6B87-4A68-88C1-BB996D1A67D7}" type="presParOf" srcId="{2A314AA7-5DA1-4CA6-901C-599D9D3986C8}" destId="{17AC69F4-E889-423E-84C2-BAC2FA0A39C0}" srcOrd="2" destOrd="0" presId="urn:microsoft.com/office/officeart/2018/2/layout/IconVerticalSolidList"/>
    <dgm:cxn modelId="{28F68280-0089-453A-A674-FDFB27C878BF}" type="presParOf" srcId="{2A314AA7-5DA1-4CA6-901C-599D9D3986C8}" destId="{6BF88C02-83CC-43EE-9429-75564BBB08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22C07-B514-4F09-9EEB-30776F882620}">
      <dsp:nvSpPr>
        <dsp:cNvPr id="0" name=""/>
        <dsp:cNvSpPr/>
      </dsp:nvSpPr>
      <dsp:spPr>
        <a:xfrm>
          <a:off x="0" y="765233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8663F2-3817-41F7-BD33-C02475A6099B}">
      <dsp:nvSpPr>
        <dsp:cNvPr id="0" name=""/>
        <dsp:cNvSpPr/>
      </dsp:nvSpPr>
      <dsp:spPr>
        <a:xfrm>
          <a:off x="427353" y="1083100"/>
          <a:ext cx="777006" cy="777006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EC0AE-081E-467C-9DB2-0F24C89D4828}">
      <dsp:nvSpPr>
        <dsp:cNvPr id="0" name=""/>
        <dsp:cNvSpPr/>
      </dsp:nvSpPr>
      <dsp:spPr>
        <a:xfrm>
          <a:off x="1631713" y="765233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API Demonstration</a:t>
          </a:r>
        </a:p>
      </dsp:txBody>
      <dsp:txXfrm>
        <a:off x="1631713" y="765233"/>
        <a:ext cx="5380656" cy="1412739"/>
      </dsp:txXfrm>
    </dsp:sp>
    <dsp:sp modelId="{ED1F2330-B16D-41B6-953B-7E4A9E80F9E8}">
      <dsp:nvSpPr>
        <dsp:cNvPr id="0" name=""/>
        <dsp:cNvSpPr/>
      </dsp:nvSpPr>
      <dsp:spPr>
        <a:xfrm>
          <a:off x="0" y="2531157"/>
          <a:ext cx="7012370" cy="14127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8DAA2-84CA-4772-ADD2-B5DA8EC39AF3}">
      <dsp:nvSpPr>
        <dsp:cNvPr id="0" name=""/>
        <dsp:cNvSpPr/>
      </dsp:nvSpPr>
      <dsp:spPr>
        <a:xfrm>
          <a:off x="427353" y="2849024"/>
          <a:ext cx="777006" cy="777006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88C02-83CC-43EE-9429-75564BBB08E9}">
      <dsp:nvSpPr>
        <dsp:cNvPr id="0" name=""/>
        <dsp:cNvSpPr/>
      </dsp:nvSpPr>
      <dsp:spPr>
        <a:xfrm>
          <a:off x="1631713" y="2531157"/>
          <a:ext cx="5380656" cy="141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515" tIns="149515" rIns="149515" bIns="14951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Website Demonstration</a:t>
          </a:r>
        </a:p>
      </dsp:txBody>
      <dsp:txXfrm>
        <a:off x="1631713" y="2531157"/>
        <a:ext cx="5380656" cy="1412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53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62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5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1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8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7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3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33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38263-EACF-4FD4-8A0E-588C7CAA9D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E6C9CD-9938-4423-936B-5C383EDE7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rgbClr val="E72961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D1B40F-5D7A-414C-A415-EF39FE779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rgbClr val="E72961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BB628-43F9-4C34-93E9-B62AF05CF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896" y="1706255"/>
            <a:ext cx="3412067" cy="1189421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Sunset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CC3DB-86CF-4CAC-B115-0C4E55015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916" y="3221764"/>
            <a:ext cx="3784561" cy="1588698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r>
              <a:rPr lang="en-US" sz="1000" dirty="0">
                <a:solidFill>
                  <a:schemeClr val="bg1"/>
                </a:solidFill>
              </a:rPr>
              <a:t>Santiago </a:t>
            </a:r>
            <a:r>
              <a:rPr lang="en-US" sz="1000" dirty="0" err="1">
                <a:solidFill>
                  <a:schemeClr val="bg1"/>
                </a:solidFill>
              </a:rPr>
              <a:t>alvarez</a:t>
            </a:r>
            <a:r>
              <a:rPr lang="en-US" sz="1000" dirty="0">
                <a:solidFill>
                  <a:schemeClr val="bg1"/>
                </a:solidFill>
              </a:rPr>
              <a:t>	 	</a:t>
            </a:r>
          </a:p>
          <a:p>
            <a:pPr>
              <a:buClr>
                <a:schemeClr val="bg1"/>
              </a:buClr>
            </a:pPr>
            <a:r>
              <a:rPr lang="en-US" sz="1000" dirty="0" err="1">
                <a:solidFill>
                  <a:schemeClr val="bg1"/>
                </a:solidFill>
              </a:rPr>
              <a:t>huu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cao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Daniel foster		</a:t>
            </a:r>
          </a:p>
          <a:p>
            <a:r>
              <a:rPr lang="en-US" sz="1000" dirty="0">
                <a:solidFill>
                  <a:schemeClr val="bg1"/>
                </a:solidFill>
              </a:rPr>
              <a:t>john </a:t>
            </a:r>
            <a:r>
              <a:rPr lang="en-US" sz="1000" dirty="0" err="1">
                <a:solidFill>
                  <a:schemeClr val="bg1"/>
                </a:solidFill>
              </a:rPr>
              <a:t>francis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kennedy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elaine ng</a:t>
            </a:r>
          </a:p>
          <a:p>
            <a:r>
              <a:rPr lang="en-US" sz="1000" dirty="0">
                <a:solidFill>
                  <a:schemeClr val="bg1"/>
                </a:solidFill>
              </a:rPr>
              <a:t>Christopher </a:t>
            </a:r>
            <a:r>
              <a:rPr lang="en-US" sz="1000" dirty="0" err="1">
                <a:solidFill>
                  <a:schemeClr val="bg1"/>
                </a:solidFill>
              </a:rPr>
              <a:t>stephens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mark fritz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5C42B-3D55-4DDC-8C86-57C4658779F3}"/>
              </a:ext>
            </a:extLst>
          </p:cNvPr>
          <p:cNvSpPr txBox="1"/>
          <p:nvPr/>
        </p:nvSpPr>
        <p:spPr>
          <a:xfrm>
            <a:off x="898876" y="2835924"/>
            <a:ext cx="16653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www.4331g8.xyz</a:t>
            </a:r>
          </a:p>
        </p:txBody>
      </p:sp>
    </p:spTree>
    <p:extLst>
      <p:ext uri="{BB962C8B-B14F-4D97-AF65-F5344CB8AC3E}">
        <p14:creationId xmlns:p14="http://schemas.microsoft.com/office/powerpoint/2010/main" val="217027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B05EC932-C4A6-46B1-A581-44AB3D2B1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07" y="2077866"/>
            <a:ext cx="4555479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/>
              <a:t>ERD </a:t>
            </a:r>
          </a:p>
          <a:p>
            <a:pPr marL="0" indent="0">
              <a:buNone/>
            </a:pPr>
            <a:r>
              <a:rPr lang="en-US" sz="2700"/>
              <a:t>(ENTITY RELATIONSHIP DIAGRAM)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CE29A21-5877-49CB-B6A7-1355445AA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89" y="306198"/>
            <a:ext cx="2238375" cy="64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53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3052-085C-4AE2-97A3-9DEC5D5A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&amp; </a:t>
            </a:r>
            <a:r>
              <a:rPr lang="en-US" dirty="0" err="1"/>
              <a:t>sql</a:t>
            </a:r>
            <a:r>
              <a:rPr lang="en-US" dirty="0"/>
              <a:t> injections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CC872-EA2F-4663-AD92-151E70DE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Tables: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Users: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ID, First Name, Last Name, Login &amp; Password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Contacts: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ID, User ID, First Name, Last Name, Phone, E-mail &amp; Creation Date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SQL Injection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9DE40CC-C266-4DB8-B003-532B47103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900" y="2939835"/>
            <a:ext cx="5706839" cy="171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28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59C67-9156-41C1-AE8D-28B081E8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465682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AD8E-0C71-440A-AABC-9BC6351D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09791"/>
            <a:ext cx="3568661" cy="4773813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Programming Language: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Python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1700" dirty="0"/>
              <a:t> PHP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Completion Time: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4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API Testing: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ARC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Postman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Endpoints: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Log 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Sign 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Add Contact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Update Contact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Delete Contact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Search Contact</a:t>
            </a:r>
          </a:p>
          <a:p>
            <a:pPr marL="324000" lvl="1" indent="0">
              <a:buNone/>
            </a:pPr>
            <a:endParaRPr lang="en-US" dirty="0"/>
          </a:p>
        </p:txBody>
      </p:sp>
      <p:pic>
        <p:nvPicPr>
          <p:cNvPr id="1026" name="Picture 2" descr="Content Enrichment by Data Integration | Bloomreach Developers">
            <a:extLst>
              <a:ext uri="{FF2B5EF4-FFF2-40B4-BE49-F238E27FC236}">
                <a16:creationId xmlns:a16="http://schemas.microsoft.com/office/drawing/2014/main" id="{4F8FFD32-A75E-4EBE-921D-7BFBED06E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FECE7"/>
              </a:clrFrom>
              <a:clrTo>
                <a:srgbClr val="EFEC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799" y="1971868"/>
            <a:ext cx="6735272" cy="378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63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AFA57-A516-489D-9A0C-95B584AEA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8FF31-4E70-4804-AAAD-F6A5428B7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8187"/>
            <a:ext cx="11029615" cy="3967657"/>
          </a:xfrm>
        </p:spPr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Front-End Design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Languages Used: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HTML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CSS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Website Style Consistency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Coordination with Other Team Members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Attempted Website Creation Tools: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WordPress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Bootstrap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/>
              <a:t>JavaScript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Call API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Front-End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Attempted </a:t>
            </a:r>
            <a:r>
              <a:rPr lang="en-US" sz="1800" dirty="0" err="1"/>
              <a:t>JQuery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630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8F295-44C0-4995-9931-1B417C1A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403626" cy="4709131"/>
          </a:xfrm>
        </p:spPr>
        <p:txBody>
          <a:bodyPr anchor="ctr">
            <a:normAutofit/>
          </a:bodyPr>
          <a:lstStyle/>
          <a:p>
            <a:r>
              <a:rPr lang="en-US" dirty="0"/>
              <a:t>Demonstrations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8EF155-B6DB-4EFB-9388-12189B7BD3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078552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776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FA79EF-C5F5-455D-9A1D-4849B1F9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63" y="2478810"/>
            <a:ext cx="3412067" cy="1364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QUESTIONS?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07FFB5-349A-4DC5-ACDC-5C5EB89CF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3188" y="618067"/>
            <a:ext cx="4268593" cy="55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8377-9726-4F14-BE7B-C79BE85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72422-C4EB-4D30-8F1B-14AD5A4F3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8048"/>
            <a:ext cx="11029615" cy="4575339"/>
          </a:xfrm>
        </p:spPr>
        <p:txBody>
          <a:bodyPr numCol="2"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Team Members and Their Roles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Technology Used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Things that went well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Things that did not go well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Gantt Chart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UML Diagrams: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Use Case Diagram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Sequence Diagram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ERD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Database &amp; SQL Injections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API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Front-End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Demonstrations: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Website</a:t>
            </a:r>
            <a:r>
              <a:rPr lang="en-US" sz="1800" dirty="0"/>
              <a:t>	</a:t>
            </a:r>
            <a:r>
              <a:rPr lang="en-US" sz="1600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0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C124C-62D6-4C7C-8DB0-16F7E64F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/>
              <a:t>Team members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82C8B-7775-4FA8-9124-7D6148893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3"/>
            <a:ext cx="3962094" cy="4302532"/>
          </a:xfrm>
        </p:spPr>
        <p:txBody>
          <a:bodyPr>
            <a:normAutofit fontScale="92500" lnSpcReduction="20000"/>
          </a:bodyPr>
          <a:lstStyle/>
          <a:p>
            <a:r>
              <a:rPr lang="en-US" sz="1900"/>
              <a:t>Project Manager: </a:t>
            </a:r>
          </a:p>
          <a:p>
            <a:pPr marL="0" indent="0">
              <a:buNone/>
            </a:pPr>
            <a:r>
              <a:rPr lang="en-US" sz="1900"/>
              <a:t>	Santiago Alvarez</a:t>
            </a:r>
          </a:p>
          <a:p>
            <a:r>
              <a:rPr lang="en-US" sz="1900"/>
              <a:t>Database:</a:t>
            </a:r>
          </a:p>
          <a:p>
            <a:pPr marL="0" indent="0">
              <a:buNone/>
            </a:pPr>
            <a:r>
              <a:rPr lang="en-US" sz="1900"/>
              <a:t>	Elaine Ng</a:t>
            </a:r>
          </a:p>
          <a:p>
            <a:pPr marL="0" indent="0">
              <a:buNone/>
            </a:pPr>
            <a:r>
              <a:rPr lang="en-US" sz="1900"/>
              <a:t>	Christopher Stephens</a:t>
            </a:r>
          </a:p>
          <a:p>
            <a:r>
              <a:rPr lang="en-US" sz="1900"/>
              <a:t>API:</a:t>
            </a:r>
          </a:p>
          <a:p>
            <a:pPr marL="0" indent="0">
              <a:buNone/>
            </a:pPr>
            <a:r>
              <a:rPr lang="en-US" sz="1900"/>
              <a:t>	John Francis Kennedy</a:t>
            </a:r>
          </a:p>
          <a:p>
            <a:pPr marL="0" indent="0">
              <a:buNone/>
            </a:pPr>
            <a:r>
              <a:rPr lang="en-US" sz="1900"/>
              <a:t>	Mark Fritz</a:t>
            </a:r>
          </a:p>
          <a:p>
            <a:r>
              <a:rPr lang="en-US" sz="1900"/>
              <a:t>Front End:</a:t>
            </a:r>
          </a:p>
          <a:p>
            <a:pPr marL="324000" lvl="1" indent="0">
              <a:buNone/>
            </a:pPr>
            <a:r>
              <a:rPr lang="en-US" sz="1900"/>
              <a:t>(Design) Daniel Foster</a:t>
            </a:r>
          </a:p>
          <a:p>
            <a:pPr marL="324000" lvl="1" indent="0">
              <a:buNone/>
            </a:pPr>
            <a:r>
              <a:rPr lang="en-US" sz="1900"/>
              <a:t>(JavaScript) Huu Cao</a:t>
            </a:r>
          </a:p>
          <a:p>
            <a:pPr marL="324000" lvl="1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672E914E-AFA0-49AF-BA07-961A0355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47" y="1477753"/>
            <a:ext cx="6735272" cy="474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3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B3DA-5DAC-4543-B6E0-AC717CF4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DDC00-BE6A-4F65-B4DA-EC6561AE2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05637"/>
            <a:ext cx="11029615" cy="4323443"/>
          </a:xfrm>
        </p:spPr>
        <p:txBody>
          <a:bodyPr numCol="2"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300" dirty="0"/>
              <a:t>Web Hosting Services: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Azure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GoDaddy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/>
              <a:t>Web Hosting Control Panel: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cPanel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/>
              <a:t>MySQL Database	</a:t>
            </a:r>
            <a:r>
              <a:rPr lang="en-US" sz="4500" dirty="0"/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/>
              <a:t>Repository: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GitHub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/>
              <a:t>Communication Tools: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E-mail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Discord</a:t>
            </a:r>
            <a:r>
              <a:rPr lang="en-US" sz="3800" dirty="0"/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/>
              <a:t>Project Management Tools: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Trello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Team Gantt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/>
              <a:t>API Testing Tools: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ARC (Advanced Rest Client)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Postman</a:t>
            </a:r>
          </a:p>
          <a:p>
            <a:pPr marL="0" indent="0">
              <a:buNone/>
            </a:pPr>
            <a:endParaRPr lang="en-US" sz="4500" dirty="0"/>
          </a:p>
          <a:p>
            <a:pPr>
              <a:buFont typeface="Arial" panose="020B0604020202020204" pitchFamily="34" charset="0"/>
              <a:buChar char="•"/>
            </a:pPr>
            <a:endParaRPr lang="en-US" sz="4500" dirty="0"/>
          </a:p>
          <a:p>
            <a:pPr marL="3240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2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06FE4-15AB-41D2-BDB7-7ADB4005B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4772799" cy="1269713"/>
          </a:xfrm>
        </p:spPr>
        <p:txBody>
          <a:bodyPr>
            <a:normAutofit/>
          </a:bodyPr>
          <a:lstStyle/>
          <a:p>
            <a:r>
              <a:rPr lang="en-US" dirty="0"/>
              <a:t>Things that went well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414F6-E590-42D5-A4F8-A9323D4D8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0" y="2125384"/>
            <a:ext cx="4009228" cy="36344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Database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API 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Communication: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Weekly Meetings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Attendance of all Members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Participations of all Members</a:t>
            </a:r>
          </a:p>
          <a:p>
            <a:pPr marL="3240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477C2-FED9-4C98-A9AD-402B8BC2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072" y="1191885"/>
            <a:ext cx="6440496" cy="42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5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F1C0-119B-4C2B-82CA-3397F569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did not go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99D14-3B43-45BE-8792-AC7EB5F89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07895"/>
            <a:ext cx="11029615" cy="36344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Azure Difficulties: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Set 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Complicated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Virtual Machine were Problematic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GoDaddy Difficulties: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DNS not Set up Correctly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Domain Parked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API Difficulties: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Search Endpoint</a:t>
            </a:r>
          </a:p>
          <a:p>
            <a:pPr marL="3240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3058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8C441-BF90-4102-8CD0-86FEB62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323584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Gantt chart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AB8F9D-100A-4FAA-BE51-ECE637D5E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929" y="1847654"/>
            <a:ext cx="10990798" cy="483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54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56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77F8DA-586F-4899-95EC-E66816EC4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19" y="1759854"/>
            <a:ext cx="3568661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/>
              <a:t>USE CASE DIAGRAM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20180D6-A26B-4CC9-83F6-AFF430AA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51" y="902008"/>
            <a:ext cx="6793878" cy="53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43DA1-E53D-42EF-B23D-C32F0A3C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0" y="1730877"/>
            <a:ext cx="3782551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/>
              <a:t>SEQUENCE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622019-F95A-4B45-913E-6F16DB5F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774" y="548639"/>
            <a:ext cx="3347956" cy="584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343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412434"/>
      </a:dk2>
      <a:lt2>
        <a:srgbClr val="E2E8E6"/>
      </a:lt2>
      <a:accent1>
        <a:srgbClr val="E72961"/>
      </a:accent1>
      <a:accent2>
        <a:srgbClr val="D5179F"/>
      </a:accent2>
      <a:accent3>
        <a:srgbClr val="CE29E7"/>
      </a:accent3>
      <a:accent4>
        <a:srgbClr val="7929D8"/>
      </a:accent4>
      <a:accent5>
        <a:srgbClr val="453EE9"/>
      </a:accent5>
      <a:accent6>
        <a:srgbClr val="175FD5"/>
      </a:accent6>
      <a:hlink>
        <a:srgbClr val="7B67CC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327</Words>
  <Application>Microsoft Office PowerPoint</Application>
  <PresentationFormat>Widescreen</PresentationFormat>
  <Paragraphs>123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Times New Roman</vt:lpstr>
      <vt:lpstr>Wingdings</vt:lpstr>
      <vt:lpstr>Wingdings 2</vt:lpstr>
      <vt:lpstr>DividendVTI</vt:lpstr>
      <vt:lpstr>Sunset Software</vt:lpstr>
      <vt:lpstr>Table of contents</vt:lpstr>
      <vt:lpstr>Team members</vt:lpstr>
      <vt:lpstr>Technology</vt:lpstr>
      <vt:lpstr>Things that went well</vt:lpstr>
      <vt:lpstr>Things that did not go well</vt:lpstr>
      <vt:lpstr>Gantt chart</vt:lpstr>
      <vt:lpstr>PowerPoint Presentation</vt:lpstr>
      <vt:lpstr>PowerPoint Presentation</vt:lpstr>
      <vt:lpstr>PowerPoint Presentation</vt:lpstr>
      <vt:lpstr>Database &amp; sql injections</vt:lpstr>
      <vt:lpstr>API</vt:lpstr>
      <vt:lpstr>Front-end</vt:lpstr>
      <vt:lpstr>Demonstrations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Sunset Software</dc:title>
  <dc:creator>Elaine Ng</dc:creator>
  <cp:lastModifiedBy>Elaine Ng</cp:lastModifiedBy>
  <cp:revision>13</cp:revision>
  <dcterms:created xsi:type="dcterms:W3CDTF">2020-06-02T00:53:46Z</dcterms:created>
  <dcterms:modified xsi:type="dcterms:W3CDTF">2020-06-02T15:52:59Z</dcterms:modified>
</cp:coreProperties>
</file>